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92224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04311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458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75299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42294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9188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100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1502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2285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37464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2129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D6A77-F58B-409A-A461-F6C4B9D2FA32}" type="datetimeFigureOut">
              <a:rPr lang="nl-BE" smtClean="0"/>
              <a:t>27/05/2020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3B698-06B5-4A10-ACB2-8E191714A55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92915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C:\Users\leerkracht\Downloads\Screen Recordings\Movavi ScreenShot 048 - schooltjespelen - schooltjespelenmetons.jouwweb.n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1257300"/>
            <a:ext cx="88773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704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405"/>
          <a:stretch/>
        </p:blipFill>
        <p:spPr>
          <a:xfrm rot="16200000">
            <a:off x="2149296" y="428099"/>
            <a:ext cx="8303427" cy="7743386"/>
          </a:xfrm>
        </p:spPr>
      </p:pic>
    </p:spTree>
    <p:extLst>
      <p:ext uri="{BB962C8B-B14F-4D97-AF65-F5344CB8AC3E}">
        <p14:creationId xmlns:p14="http://schemas.microsoft.com/office/powerpoint/2010/main" val="3293552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pic>
        <p:nvPicPr>
          <p:cNvPr id="4" name="Tijdelijke aanduiding voor inhoud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2"/>
          <a:stretch/>
        </p:blipFill>
        <p:spPr>
          <a:xfrm>
            <a:off x="2400299" y="-1"/>
            <a:ext cx="7223761" cy="659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677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2324"/>
            <a:ext cx="10628183" cy="4915535"/>
          </a:xfrm>
        </p:spPr>
      </p:pic>
    </p:spTree>
    <p:extLst>
      <p:ext uri="{BB962C8B-B14F-4D97-AF65-F5344CB8AC3E}">
        <p14:creationId xmlns:p14="http://schemas.microsoft.com/office/powerpoint/2010/main" val="3844271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 descr="C:\Users\leerkracht\Downloads\Screen Recordings\Movavi ScreenShot 050 - Schooltjespelen - Issuu - issuu.com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730" y="2128202"/>
            <a:ext cx="8892540" cy="26015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150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97" y="471487"/>
            <a:ext cx="3338513" cy="581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11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91" y="762634"/>
            <a:ext cx="11103232" cy="5135245"/>
          </a:xfrm>
        </p:spPr>
      </p:pic>
    </p:spTree>
    <p:extLst>
      <p:ext uri="{BB962C8B-B14F-4D97-AF65-F5344CB8AC3E}">
        <p14:creationId xmlns:p14="http://schemas.microsoft.com/office/powerpoint/2010/main" val="283582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50" y="671194"/>
            <a:ext cx="11152659" cy="5158105"/>
          </a:xfrm>
        </p:spPr>
      </p:pic>
    </p:spTree>
    <p:extLst>
      <p:ext uri="{BB962C8B-B14F-4D97-AF65-F5344CB8AC3E}">
        <p14:creationId xmlns:p14="http://schemas.microsoft.com/office/powerpoint/2010/main" val="3024321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459" y="568324"/>
            <a:ext cx="11375081" cy="5260975"/>
          </a:xfrm>
        </p:spPr>
      </p:pic>
    </p:spTree>
    <p:extLst>
      <p:ext uri="{BB962C8B-B14F-4D97-AF65-F5344CB8AC3E}">
        <p14:creationId xmlns:p14="http://schemas.microsoft.com/office/powerpoint/2010/main" val="3821826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86" y="696594"/>
            <a:ext cx="11073027" cy="5121275"/>
          </a:xfrm>
        </p:spPr>
      </p:pic>
    </p:spTree>
    <p:extLst>
      <p:ext uri="{BB962C8B-B14F-4D97-AF65-F5344CB8AC3E}">
        <p14:creationId xmlns:p14="http://schemas.microsoft.com/office/powerpoint/2010/main" val="22205358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11" y="579754"/>
            <a:ext cx="11325654" cy="5238115"/>
          </a:xfrm>
        </p:spPr>
      </p:pic>
    </p:spTree>
    <p:extLst>
      <p:ext uri="{BB962C8B-B14F-4D97-AF65-F5344CB8AC3E}">
        <p14:creationId xmlns:p14="http://schemas.microsoft.com/office/powerpoint/2010/main" val="374633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440" y="659764"/>
            <a:ext cx="11350367" cy="5249545"/>
          </a:xfrm>
        </p:spPr>
      </p:pic>
    </p:spTree>
    <p:extLst>
      <p:ext uri="{BB962C8B-B14F-4D97-AF65-F5344CB8AC3E}">
        <p14:creationId xmlns:p14="http://schemas.microsoft.com/office/powerpoint/2010/main" val="308479364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Breedbeeld</PresentationFormat>
  <Paragraphs>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Joos De Coninck</dc:creator>
  <cp:lastModifiedBy>Joos De Coninck</cp:lastModifiedBy>
  <cp:revision>1</cp:revision>
  <dcterms:created xsi:type="dcterms:W3CDTF">2020-05-27T09:58:47Z</dcterms:created>
  <dcterms:modified xsi:type="dcterms:W3CDTF">2020-05-27T09:59:10Z</dcterms:modified>
</cp:coreProperties>
</file>