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81813" cy="1000283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4" d="100"/>
          <a:sy n="84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53D01-9757-44A7-98E2-F8882DE537B1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420C-F51D-4EB5-B4FE-DC0A1AE099F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69069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53D01-9757-44A7-98E2-F8882DE537B1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420C-F51D-4EB5-B4FE-DC0A1AE099F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46259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53D01-9757-44A7-98E2-F8882DE537B1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420C-F51D-4EB5-B4FE-DC0A1AE099F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66069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53D01-9757-44A7-98E2-F8882DE537B1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420C-F51D-4EB5-B4FE-DC0A1AE099F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06726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53D01-9757-44A7-98E2-F8882DE537B1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420C-F51D-4EB5-B4FE-DC0A1AE099F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97713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53D01-9757-44A7-98E2-F8882DE537B1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420C-F51D-4EB5-B4FE-DC0A1AE099F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85841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53D01-9757-44A7-98E2-F8882DE537B1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420C-F51D-4EB5-B4FE-DC0A1AE099F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34217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53D01-9757-44A7-98E2-F8882DE537B1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420C-F51D-4EB5-B4FE-DC0A1AE099F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1344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53D01-9757-44A7-98E2-F8882DE537B1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420C-F51D-4EB5-B4FE-DC0A1AE099F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80735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53D01-9757-44A7-98E2-F8882DE537B1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420C-F51D-4EB5-B4FE-DC0A1AE099F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2086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53D01-9757-44A7-98E2-F8882DE537B1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5420C-F51D-4EB5-B4FE-DC0A1AE099F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81018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53D01-9757-44A7-98E2-F8882DE537B1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5420C-F51D-4EB5-B4FE-DC0A1AE099F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81473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49" y="-45720"/>
            <a:ext cx="8715375" cy="697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921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49" y="-45720"/>
            <a:ext cx="8715375" cy="697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30523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Breedbeeld</PresentationFormat>
  <Paragraphs>0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Kantoorthema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Joos De Coninck</dc:creator>
  <cp:lastModifiedBy>leerkracht</cp:lastModifiedBy>
  <cp:revision>1</cp:revision>
  <cp:lastPrinted>2020-05-29T14:59:35Z</cp:lastPrinted>
  <dcterms:created xsi:type="dcterms:W3CDTF">2020-05-29T14:58:51Z</dcterms:created>
  <dcterms:modified xsi:type="dcterms:W3CDTF">2020-05-29T15:00:44Z</dcterms:modified>
</cp:coreProperties>
</file>