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1813" cy="100028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906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625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606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672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771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58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421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34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073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08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10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3D01-9757-44A7-98E2-F8882DE537B1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420C-F51D-4EB5-B4FE-DC0A1AE099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147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49" y="-45720"/>
            <a:ext cx="8715375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2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49" y="-45720"/>
            <a:ext cx="8715375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052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Joos De Coninck</dc:creator>
  <cp:lastModifiedBy>leerkracht</cp:lastModifiedBy>
  <cp:revision>1</cp:revision>
  <cp:lastPrinted>2020-05-29T14:59:35Z</cp:lastPrinted>
  <dcterms:created xsi:type="dcterms:W3CDTF">2020-05-29T14:58:51Z</dcterms:created>
  <dcterms:modified xsi:type="dcterms:W3CDTF">2020-05-29T15:00:44Z</dcterms:modified>
</cp:coreProperties>
</file>