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81813" cy="10002838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69069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46259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606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6726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9771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85841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421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134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8073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208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8101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53D01-9757-44A7-98E2-F8882DE537B1}" type="datetimeFigureOut">
              <a:rPr lang="nl-BE" smtClean="0"/>
              <a:t>29/05/2020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5420C-F51D-4EB5-B4FE-DC0A1AE099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8147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49" y="-45720"/>
            <a:ext cx="8715375" cy="697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921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49" y="-45720"/>
            <a:ext cx="8715375" cy="697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30523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Breedbeeld</PresentationFormat>
  <Paragraphs>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Joos De Coninck</dc:creator>
  <cp:lastModifiedBy>leerkracht</cp:lastModifiedBy>
  <cp:revision>1</cp:revision>
  <cp:lastPrinted>2020-05-29T14:59:35Z</cp:lastPrinted>
  <dcterms:created xsi:type="dcterms:W3CDTF">2020-05-29T14:58:51Z</dcterms:created>
  <dcterms:modified xsi:type="dcterms:W3CDTF">2020-05-29T15:00:44Z</dcterms:modified>
</cp:coreProperties>
</file>