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99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50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70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28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690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31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562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10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356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13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022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AA510-04EC-4E06-935C-64778A76F976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3978-7519-4F8D-A93B-A2211C1525A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932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7693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89860" y="1214438"/>
            <a:ext cx="9144000" cy="2387600"/>
          </a:xfrm>
        </p:spPr>
        <p:txBody>
          <a:bodyPr/>
          <a:lstStyle/>
          <a:p>
            <a:r>
              <a:rPr lang="nl-BE" dirty="0" smtClean="0"/>
              <a:t>handleiding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6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1283811"/>
            <a:ext cx="4781550" cy="3857625"/>
          </a:xfrm>
        </p:spPr>
      </p:pic>
      <p:cxnSp>
        <p:nvCxnSpPr>
          <p:cNvPr id="6" name="Rechte verbindingslijn met pijl 5"/>
          <p:cNvCxnSpPr/>
          <p:nvPr/>
        </p:nvCxnSpPr>
        <p:spPr>
          <a:xfrm flipH="1">
            <a:off x="4972050" y="2628900"/>
            <a:ext cx="1600200" cy="583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6720840" y="2308860"/>
            <a:ext cx="220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Hier schrijf je dingen die je wil onthouden</a:t>
            </a:r>
            <a:endParaRPr lang="nl-BE" dirty="0"/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605790" y="1371600"/>
            <a:ext cx="1154430" cy="834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217170" y="61722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FOTO VAN JEZELF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2945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20" y="-14005"/>
            <a:ext cx="8481060" cy="687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5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054" y="1431448"/>
            <a:ext cx="6463665" cy="5237357"/>
          </a:xfrm>
        </p:spPr>
      </p:pic>
      <p:sp>
        <p:nvSpPr>
          <p:cNvPr id="5" name="Tekstvak 4"/>
          <p:cNvSpPr txBox="1"/>
          <p:nvPr/>
        </p:nvSpPr>
        <p:spPr>
          <a:xfrm>
            <a:off x="2857500" y="1840230"/>
            <a:ext cx="140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29/05/2020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263390" y="2209562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TURNZAK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2857500" y="3131820"/>
            <a:ext cx="37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3623310" y="3177540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SPELLING ZIE BLAD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2960370" y="515493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      REKENEN LES 15   </a:t>
            </a:r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6903720" y="1431448"/>
            <a:ext cx="491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2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711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788952"/>
            <a:ext cx="7143749" cy="578841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491740" y="1303020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DATUM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3954780" y="1706223"/>
            <a:ext cx="149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NIET VERGETEN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1400175" y="2731770"/>
            <a:ext cx="218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GETAL VAN TAAK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1400175" y="3234690"/>
            <a:ext cx="14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BV. :        1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3246120" y="2823210"/>
            <a:ext cx="172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WELKE TAAK</a:t>
            </a:r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2968942" y="3181320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BV. :  TAFEL VAN 5 OEFENEN</a:t>
            </a:r>
            <a:endParaRPr lang="nl-BE" dirty="0"/>
          </a:p>
        </p:txBody>
      </p:sp>
      <p:sp>
        <p:nvSpPr>
          <p:cNvPr id="11" name="Tekstvak 10"/>
          <p:cNvSpPr txBox="1"/>
          <p:nvPr/>
        </p:nvSpPr>
        <p:spPr>
          <a:xfrm>
            <a:off x="1314450" y="494919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GETAL VAN LES</a:t>
            </a:r>
            <a:endParaRPr lang="nl-BE" dirty="0"/>
          </a:p>
        </p:txBody>
      </p:sp>
      <p:sp>
        <p:nvSpPr>
          <p:cNvPr id="12" name="Tekstvak 11"/>
          <p:cNvSpPr txBox="1"/>
          <p:nvPr/>
        </p:nvSpPr>
        <p:spPr>
          <a:xfrm>
            <a:off x="3108960" y="4914900"/>
            <a:ext cx="186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WELKE LES</a:t>
            </a:r>
            <a:endParaRPr lang="nl-BE" dirty="0"/>
          </a:p>
        </p:txBody>
      </p:sp>
      <p:sp>
        <p:nvSpPr>
          <p:cNvPr id="14" name="Tekstvak 13"/>
          <p:cNvSpPr txBox="1"/>
          <p:nvPr/>
        </p:nvSpPr>
        <p:spPr>
          <a:xfrm>
            <a:off x="1314450" y="531852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BV. :         2</a:t>
            </a:r>
            <a:endParaRPr lang="nl-BE" dirty="0"/>
          </a:p>
        </p:txBody>
      </p:sp>
      <p:sp>
        <p:nvSpPr>
          <p:cNvPr id="15" name="Tekstvak 14"/>
          <p:cNvSpPr txBox="1"/>
          <p:nvPr/>
        </p:nvSpPr>
        <p:spPr>
          <a:xfrm>
            <a:off x="3108960" y="5284232"/>
            <a:ext cx="234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BV. :  SPELLING LES 3</a:t>
            </a:r>
            <a:endParaRPr lang="nl-BE" dirty="0"/>
          </a:p>
        </p:txBody>
      </p:sp>
      <p:sp>
        <p:nvSpPr>
          <p:cNvPr id="16" name="Tekstvak 15"/>
          <p:cNvSpPr txBox="1"/>
          <p:nvPr/>
        </p:nvSpPr>
        <p:spPr>
          <a:xfrm>
            <a:off x="6457950" y="194310"/>
            <a:ext cx="27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DE PLANNING</a:t>
            </a:r>
            <a:endParaRPr lang="nl-BE" dirty="0"/>
          </a:p>
        </p:txBody>
      </p:sp>
      <p:sp>
        <p:nvSpPr>
          <p:cNvPr id="17" name="Tekstvak 16"/>
          <p:cNvSpPr txBox="1"/>
          <p:nvPr/>
        </p:nvSpPr>
        <p:spPr>
          <a:xfrm>
            <a:off x="5743574" y="1085631"/>
            <a:ext cx="2160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GETAL VAN TAAK/LES</a:t>
            </a:r>
            <a:endParaRPr lang="nl-BE" dirty="0"/>
          </a:p>
        </p:txBody>
      </p:sp>
      <p:sp>
        <p:nvSpPr>
          <p:cNvPr id="18" name="Tekstvak 17"/>
          <p:cNvSpPr txBox="1"/>
          <p:nvPr/>
        </p:nvSpPr>
        <p:spPr>
          <a:xfrm>
            <a:off x="6755130" y="1672352"/>
            <a:ext cx="241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BV. :           1</a:t>
            </a:r>
            <a:endParaRPr lang="nl-BE" dirty="0"/>
          </a:p>
        </p:txBody>
      </p:sp>
      <p:sp>
        <p:nvSpPr>
          <p:cNvPr id="19" name="Tekstvak 18"/>
          <p:cNvSpPr txBox="1"/>
          <p:nvPr/>
        </p:nvSpPr>
        <p:spPr>
          <a:xfrm>
            <a:off x="6823645" y="3449736"/>
            <a:ext cx="43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20" name="Tekstvak 19"/>
          <p:cNvSpPr txBox="1"/>
          <p:nvPr/>
        </p:nvSpPr>
        <p:spPr>
          <a:xfrm>
            <a:off x="7960995" y="3419356"/>
            <a:ext cx="2846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ER ZIJN MEERDERE CIRKELS OMDAT JE MISSCHIEN DIE DAG 2/3 TAKEN DOET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5918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02870"/>
            <a:ext cx="4276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313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handleiding</vt:lpstr>
      <vt:lpstr>PowerPoint-presentatie</vt:lpstr>
      <vt:lpstr>PowerPoint-presentatie</vt:lpstr>
      <vt:lpstr>voorbeeld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handlijding</dc:title>
  <dc:creator>Joos De Coninck</dc:creator>
  <cp:lastModifiedBy>Joos De Coninck</cp:lastModifiedBy>
  <cp:revision>2</cp:revision>
  <dcterms:created xsi:type="dcterms:W3CDTF">2020-05-29T10:46:20Z</dcterms:created>
  <dcterms:modified xsi:type="dcterms:W3CDTF">2020-05-29T10:54:27Z</dcterms:modified>
</cp:coreProperties>
</file>