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99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350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1570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2810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5690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8316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6562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0106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23568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8136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0022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AA510-04EC-4E06-935C-64778A76F976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13978-7519-4F8D-A93B-A2211C1525A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1932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76932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689860" y="1214438"/>
            <a:ext cx="9144000" cy="2387600"/>
          </a:xfrm>
        </p:spPr>
        <p:txBody>
          <a:bodyPr/>
          <a:lstStyle/>
          <a:p>
            <a:r>
              <a:rPr lang="nl-BE" dirty="0" smtClean="0"/>
              <a:t>handleiding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966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5" y="1283811"/>
            <a:ext cx="4781550" cy="3857625"/>
          </a:xfrm>
        </p:spPr>
      </p:pic>
      <p:cxnSp>
        <p:nvCxnSpPr>
          <p:cNvPr id="6" name="Rechte verbindingslijn met pijl 5"/>
          <p:cNvCxnSpPr/>
          <p:nvPr/>
        </p:nvCxnSpPr>
        <p:spPr>
          <a:xfrm flipH="1">
            <a:off x="4972050" y="2628900"/>
            <a:ext cx="1600200" cy="583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6720840" y="2308860"/>
            <a:ext cx="2205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Hier schrijf je dingen die je wil onthouden</a:t>
            </a:r>
            <a:endParaRPr lang="nl-BE" dirty="0"/>
          </a:p>
        </p:txBody>
      </p:sp>
      <p:cxnSp>
        <p:nvCxnSpPr>
          <p:cNvPr id="9" name="Rechte verbindingslijn met pijl 8"/>
          <p:cNvCxnSpPr/>
          <p:nvPr/>
        </p:nvCxnSpPr>
        <p:spPr>
          <a:xfrm>
            <a:off x="605790" y="1371600"/>
            <a:ext cx="1154430" cy="834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217170" y="617220"/>
            <a:ext cx="171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FOTO VAN JEZELF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2945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Tijdelijke aanduiding voor inhoud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620" y="-14005"/>
            <a:ext cx="8481060" cy="687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752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voorbeeld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6054" y="1431448"/>
            <a:ext cx="6463665" cy="5237357"/>
          </a:xfrm>
        </p:spPr>
      </p:pic>
      <p:sp>
        <p:nvSpPr>
          <p:cNvPr id="5" name="Tekstvak 4"/>
          <p:cNvSpPr txBox="1"/>
          <p:nvPr/>
        </p:nvSpPr>
        <p:spPr>
          <a:xfrm>
            <a:off x="2857500" y="1840230"/>
            <a:ext cx="1405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29/05/2020</a:t>
            </a:r>
            <a:endParaRPr lang="nl-BE" dirty="0"/>
          </a:p>
        </p:txBody>
      </p:sp>
      <p:sp>
        <p:nvSpPr>
          <p:cNvPr id="6" name="Tekstvak 5"/>
          <p:cNvSpPr txBox="1"/>
          <p:nvPr/>
        </p:nvSpPr>
        <p:spPr>
          <a:xfrm>
            <a:off x="4263390" y="2209562"/>
            <a:ext cx="1783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TURNZAK</a:t>
            </a:r>
            <a:endParaRPr lang="nl-BE" dirty="0"/>
          </a:p>
        </p:txBody>
      </p:sp>
      <p:sp>
        <p:nvSpPr>
          <p:cNvPr id="7" name="Tekstvak 6"/>
          <p:cNvSpPr txBox="1"/>
          <p:nvPr/>
        </p:nvSpPr>
        <p:spPr>
          <a:xfrm>
            <a:off x="2857500" y="3131820"/>
            <a:ext cx="37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2</a:t>
            </a:r>
            <a:endParaRPr lang="nl-BE" dirty="0"/>
          </a:p>
        </p:txBody>
      </p:sp>
      <p:sp>
        <p:nvSpPr>
          <p:cNvPr id="8" name="Tekstvak 7"/>
          <p:cNvSpPr txBox="1"/>
          <p:nvPr/>
        </p:nvSpPr>
        <p:spPr>
          <a:xfrm>
            <a:off x="3623310" y="3177540"/>
            <a:ext cx="154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SPELLING ZIE BLAD</a:t>
            </a:r>
            <a:endParaRPr lang="nl-BE" dirty="0"/>
          </a:p>
        </p:txBody>
      </p:sp>
      <p:sp>
        <p:nvSpPr>
          <p:cNvPr id="9" name="Tekstvak 8"/>
          <p:cNvSpPr txBox="1"/>
          <p:nvPr/>
        </p:nvSpPr>
        <p:spPr>
          <a:xfrm>
            <a:off x="2960370" y="5154930"/>
            <a:ext cx="308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1      REKENEN LES 15   </a:t>
            </a:r>
            <a:endParaRPr lang="nl-BE" dirty="0"/>
          </a:p>
        </p:txBody>
      </p:sp>
      <p:sp>
        <p:nvSpPr>
          <p:cNvPr id="10" name="Tekstvak 9"/>
          <p:cNvSpPr txBox="1"/>
          <p:nvPr/>
        </p:nvSpPr>
        <p:spPr>
          <a:xfrm>
            <a:off x="6903720" y="1431448"/>
            <a:ext cx="4914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1</a:t>
            </a:r>
          </a:p>
          <a:p>
            <a:endParaRPr lang="nl-BE" dirty="0"/>
          </a:p>
          <a:p>
            <a:endParaRPr lang="nl-BE" dirty="0" smtClean="0"/>
          </a:p>
          <a:p>
            <a:endParaRPr lang="nl-BE" dirty="0"/>
          </a:p>
          <a:p>
            <a:endParaRPr lang="nl-BE" dirty="0" smtClean="0"/>
          </a:p>
          <a:p>
            <a:endParaRPr lang="nl-BE" dirty="0"/>
          </a:p>
          <a:p>
            <a:r>
              <a:rPr lang="nl-BE" dirty="0" smtClean="0"/>
              <a:t>2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27119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4" name="Tijdelijke aanduiding voor inhoud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700" y="788952"/>
            <a:ext cx="7143749" cy="5788413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491740" y="1303020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DATUM</a:t>
            </a:r>
            <a:endParaRPr lang="nl-BE" dirty="0"/>
          </a:p>
        </p:txBody>
      </p:sp>
      <p:sp>
        <p:nvSpPr>
          <p:cNvPr id="6" name="Tekstvak 5"/>
          <p:cNvSpPr txBox="1"/>
          <p:nvPr/>
        </p:nvSpPr>
        <p:spPr>
          <a:xfrm>
            <a:off x="3954780" y="1706223"/>
            <a:ext cx="1497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NIET VERGETEN</a:t>
            </a:r>
            <a:endParaRPr lang="nl-BE" dirty="0"/>
          </a:p>
        </p:txBody>
      </p:sp>
      <p:sp>
        <p:nvSpPr>
          <p:cNvPr id="7" name="Tekstvak 6"/>
          <p:cNvSpPr txBox="1"/>
          <p:nvPr/>
        </p:nvSpPr>
        <p:spPr>
          <a:xfrm>
            <a:off x="1400175" y="2731770"/>
            <a:ext cx="2183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GETAL VAN TAAK</a:t>
            </a:r>
            <a:endParaRPr lang="nl-BE" dirty="0"/>
          </a:p>
        </p:txBody>
      </p:sp>
      <p:sp>
        <p:nvSpPr>
          <p:cNvPr id="8" name="Tekstvak 7"/>
          <p:cNvSpPr txBox="1"/>
          <p:nvPr/>
        </p:nvSpPr>
        <p:spPr>
          <a:xfrm>
            <a:off x="1400175" y="3234690"/>
            <a:ext cx="1445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BV. :        1</a:t>
            </a:r>
            <a:endParaRPr lang="nl-BE" dirty="0"/>
          </a:p>
        </p:txBody>
      </p:sp>
      <p:sp>
        <p:nvSpPr>
          <p:cNvPr id="9" name="Tekstvak 8"/>
          <p:cNvSpPr txBox="1"/>
          <p:nvPr/>
        </p:nvSpPr>
        <p:spPr>
          <a:xfrm>
            <a:off x="3246120" y="2823210"/>
            <a:ext cx="1725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WELKE TAAK</a:t>
            </a:r>
            <a:endParaRPr lang="nl-BE" dirty="0"/>
          </a:p>
        </p:txBody>
      </p:sp>
      <p:sp>
        <p:nvSpPr>
          <p:cNvPr id="10" name="Tekstvak 9"/>
          <p:cNvSpPr txBox="1"/>
          <p:nvPr/>
        </p:nvSpPr>
        <p:spPr>
          <a:xfrm>
            <a:off x="2968942" y="3181320"/>
            <a:ext cx="2928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BV. :  TAFEL VAN 5 OEFENEN</a:t>
            </a:r>
            <a:endParaRPr lang="nl-BE" dirty="0"/>
          </a:p>
        </p:txBody>
      </p:sp>
      <p:sp>
        <p:nvSpPr>
          <p:cNvPr id="11" name="Tekstvak 10"/>
          <p:cNvSpPr txBox="1"/>
          <p:nvPr/>
        </p:nvSpPr>
        <p:spPr>
          <a:xfrm>
            <a:off x="1314450" y="4949190"/>
            <a:ext cx="165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GETAL VAN LES</a:t>
            </a:r>
            <a:endParaRPr lang="nl-BE" dirty="0"/>
          </a:p>
        </p:txBody>
      </p:sp>
      <p:sp>
        <p:nvSpPr>
          <p:cNvPr id="12" name="Tekstvak 11"/>
          <p:cNvSpPr txBox="1"/>
          <p:nvPr/>
        </p:nvSpPr>
        <p:spPr>
          <a:xfrm>
            <a:off x="3108960" y="4914900"/>
            <a:ext cx="186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WELKE LES</a:t>
            </a:r>
            <a:endParaRPr lang="nl-BE" dirty="0"/>
          </a:p>
        </p:txBody>
      </p:sp>
      <p:sp>
        <p:nvSpPr>
          <p:cNvPr id="14" name="Tekstvak 13"/>
          <p:cNvSpPr txBox="1"/>
          <p:nvPr/>
        </p:nvSpPr>
        <p:spPr>
          <a:xfrm>
            <a:off x="1314450" y="5318522"/>
            <a:ext cx="165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BV. :         2</a:t>
            </a:r>
            <a:endParaRPr lang="nl-BE" dirty="0"/>
          </a:p>
        </p:txBody>
      </p:sp>
      <p:sp>
        <p:nvSpPr>
          <p:cNvPr id="15" name="Tekstvak 14"/>
          <p:cNvSpPr txBox="1"/>
          <p:nvPr/>
        </p:nvSpPr>
        <p:spPr>
          <a:xfrm>
            <a:off x="3108960" y="5284232"/>
            <a:ext cx="2343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BV. :  SPELLING LES 3</a:t>
            </a:r>
            <a:endParaRPr lang="nl-BE" dirty="0"/>
          </a:p>
        </p:txBody>
      </p:sp>
      <p:sp>
        <p:nvSpPr>
          <p:cNvPr id="16" name="Tekstvak 15"/>
          <p:cNvSpPr txBox="1"/>
          <p:nvPr/>
        </p:nvSpPr>
        <p:spPr>
          <a:xfrm>
            <a:off x="6457950" y="194310"/>
            <a:ext cx="2708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DE PLANNING</a:t>
            </a:r>
            <a:endParaRPr lang="nl-BE" dirty="0"/>
          </a:p>
        </p:txBody>
      </p:sp>
      <p:sp>
        <p:nvSpPr>
          <p:cNvPr id="17" name="Tekstvak 16"/>
          <p:cNvSpPr txBox="1"/>
          <p:nvPr/>
        </p:nvSpPr>
        <p:spPr>
          <a:xfrm>
            <a:off x="5743574" y="1085631"/>
            <a:ext cx="2160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GETAL VAN TAAK/LES</a:t>
            </a:r>
            <a:endParaRPr lang="nl-BE" dirty="0"/>
          </a:p>
        </p:txBody>
      </p:sp>
      <p:sp>
        <p:nvSpPr>
          <p:cNvPr id="18" name="Tekstvak 17"/>
          <p:cNvSpPr txBox="1"/>
          <p:nvPr/>
        </p:nvSpPr>
        <p:spPr>
          <a:xfrm>
            <a:off x="6755130" y="1672352"/>
            <a:ext cx="2411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BV. :           1</a:t>
            </a:r>
            <a:endParaRPr lang="nl-BE" dirty="0"/>
          </a:p>
        </p:txBody>
      </p:sp>
      <p:sp>
        <p:nvSpPr>
          <p:cNvPr id="19" name="Tekstvak 18"/>
          <p:cNvSpPr txBox="1"/>
          <p:nvPr/>
        </p:nvSpPr>
        <p:spPr>
          <a:xfrm>
            <a:off x="6823645" y="3449736"/>
            <a:ext cx="434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2</a:t>
            </a:r>
            <a:endParaRPr lang="nl-BE" dirty="0"/>
          </a:p>
        </p:txBody>
      </p:sp>
      <p:sp>
        <p:nvSpPr>
          <p:cNvPr id="20" name="Tekstvak 19"/>
          <p:cNvSpPr txBox="1"/>
          <p:nvPr/>
        </p:nvSpPr>
        <p:spPr>
          <a:xfrm>
            <a:off x="7960995" y="3419356"/>
            <a:ext cx="2846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ER ZIJN MEERDERE CIRKELS OMDAT JE MISSCHIEN DIE DAG 2/3 TAKEN DOET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459184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160" y="102870"/>
            <a:ext cx="42769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3135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81</Words>
  <Application>Microsoft Office PowerPoint</Application>
  <PresentationFormat>Breedbeeld</PresentationFormat>
  <Paragraphs>31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handleiding</vt:lpstr>
      <vt:lpstr>PowerPoint-presentatie</vt:lpstr>
      <vt:lpstr>PowerPoint-presentatie</vt:lpstr>
      <vt:lpstr>voorbeeld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handlijding</dc:title>
  <dc:creator>Joos De Coninck</dc:creator>
  <cp:lastModifiedBy>Joos De Coninck</cp:lastModifiedBy>
  <cp:revision>2</cp:revision>
  <dcterms:created xsi:type="dcterms:W3CDTF">2020-05-29T10:46:20Z</dcterms:created>
  <dcterms:modified xsi:type="dcterms:W3CDTF">2020-05-29T10:54:27Z</dcterms:modified>
</cp:coreProperties>
</file>